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8" r:id="rId4"/>
    <p:sldId id="267" r:id="rId5"/>
    <p:sldId id="258" r:id="rId6"/>
    <p:sldId id="259" r:id="rId7"/>
    <p:sldId id="263" r:id="rId8"/>
    <p:sldId id="261" r:id="rId9"/>
    <p:sldId id="264" r:id="rId10"/>
    <p:sldId id="265" r:id="rId11"/>
    <p:sldId id="262" r:id="rId12"/>
    <p:sldId id="260" r:id="rId13"/>
    <p:sldId id="266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6" autoAdjust="0"/>
    <p:restoredTop sz="94660"/>
  </p:normalViewPr>
  <p:slideViewPr>
    <p:cSldViewPr snapToGrid="0">
      <p:cViewPr varScale="1">
        <p:scale>
          <a:sx n="78" d="100"/>
          <a:sy n="78" d="100"/>
        </p:scale>
        <p:origin x="91" y="5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4C0E5-2784-4806-A019-B9E3B62AE587}" type="datetimeFigureOut">
              <a:rPr lang="el-GR" smtClean="0"/>
              <a:t>26/10/2019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D7643-6543-488C-8783-ED75BAF8C633}" type="slidenum">
              <a:rPr lang="el-GR" smtClean="0"/>
              <a:t>‹#›</a:t>
            </a:fld>
            <a:endParaRPr lang="el-GR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2118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4C0E5-2784-4806-A019-B9E3B62AE587}" type="datetimeFigureOut">
              <a:rPr lang="el-GR" smtClean="0"/>
              <a:t>26/10/2019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D7643-6543-488C-8783-ED75BAF8C63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64603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4C0E5-2784-4806-A019-B9E3B62AE587}" type="datetimeFigureOut">
              <a:rPr lang="el-GR" smtClean="0"/>
              <a:t>26/10/2019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D7643-6543-488C-8783-ED75BAF8C63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92487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4C0E5-2784-4806-A019-B9E3B62AE587}" type="datetimeFigureOut">
              <a:rPr lang="el-GR" smtClean="0"/>
              <a:t>26/10/2019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D7643-6543-488C-8783-ED75BAF8C633}" type="slidenum">
              <a:rPr lang="el-GR" smtClean="0"/>
              <a:t>‹#›</a:t>
            </a:fld>
            <a:endParaRPr lang="el-GR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6763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4C0E5-2784-4806-A019-B9E3B62AE587}" type="datetimeFigureOut">
              <a:rPr lang="el-GR" smtClean="0"/>
              <a:t>26/10/2019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D7643-6543-488C-8783-ED75BAF8C63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03569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4C0E5-2784-4806-A019-B9E3B62AE587}" type="datetimeFigureOut">
              <a:rPr lang="el-GR" smtClean="0"/>
              <a:t>26/10/2019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D7643-6543-488C-8783-ED75BAF8C633}" type="slidenum">
              <a:rPr lang="el-GR" smtClean="0"/>
              <a:t>‹#›</a:t>
            </a:fld>
            <a:endParaRPr lang="el-GR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88536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4C0E5-2784-4806-A019-B9E3B62AE587}" type="datetimeFigureOut">
              <a:rPr lang="el-GR" smtClean="0"/>
              <a:t>26/10/2019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D7643-6543-488C-8783-ED75BAF8C63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71717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4C0E5-2784-4806-A019-B9E3B62AE587}" type="datetimeFigureOut">
              <a:rPr lang="el-GR" smtClean="0"/>
              <a:t>26/10/2019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D7643-6543-488C-8783-ED75BAF8C63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926688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4C0E5-2784-4806-A019-B9E3B62AE587}" type="datetimeFigureOut">
              <a:rPr lang="el-GR" smtClean="0"/>
              <a:t>26/10/2019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D7643-6543-488C-8783-ED75BAF8C63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50301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4C0E5-2784-4806-A019-B9E3B62AE587}" type="datetimeFigureOut">
              <a:rPr lang="el-GR" smtClean="0"/>
              <a:t>26/10/2019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D7643-6543-488C-8783-ED75BAF8C63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76184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4C0E5-2784-4806-A019-B9E3B62AE587}" type="datetimeFigureOut">
              <a:rPr lang="el-GR" smtClean="0"/>
              <a:t>26/10/2019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D7643-6543-488C-8783-ED75BAF8C63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43531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4C0E5-2784-4806-A019-B9E3B62AE587}" type="datetimeFigureOut">
              <a:rPr lang="el-GR" smtClean="0"/>
              <a:t>26/10/2019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D7643-6543-488C-8783-ED75BAF8C63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9761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4C0E5-2784-4806-A019-B9E3B62AE587}" type="datetimeFigureOut">
              <a:rPr lang="el-GR" smtClean="0"/>
              <a:t>26/10/2019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D7643-6543-488C-8783-ED75BAF8C63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06870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4C0E5-2784-4806-A019-B9E3B62AE587}" type="datetimeFigureOut">
              <a:rPr lang="el-GR" smtClean="0"/>
              <a:t>26/10/2019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D7643-6543-488C-8783-ED75BAF8C63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32696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4C0E5-2784-4806-A019-B9E3B62AE587}" type="datetimeFigureOut">
              <a:rPr lang="el-GR" smtClean="0"/>
              <a:t>26/10/2019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D7643-6543-488C-8783-ED75BAF8C63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01576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4C0E5-2784-4806-A019-B9E3B62AE587}" type="datetimeFigureOut">
              <a:rPr lang="el-GR" smtClean="0"/>
              <a:t>26/10/2019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D7643-6543-488C-8783-ED75BAF8C63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25873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4C0E5-2784-4806-A019-B9E3B62AE587}" type="datetimeFigureOut">
              <a:rPr lang="el-GR" smtClean="0"/>
              <a:t>26/10/2019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D7643-6543-488C-8783-ED75BAF8C63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97900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0B4C0E5-2784-4806-A019-B9E3B62AE587}" type="datetimeFigureOut">
              <a:rPr lang="el-GR" smtClean="0"/>
              <a:t>26/10/2019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87D7643-6543-488C-8783-ED75BAF8C63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125445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409700" y="965199"/>
            <a:ext cx="9144000" cy="1350963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ICE BREAKING ACTIVITY</a:t>
            </a:r>
            <a:endParaRPr lang="el-GR" sz="6000" b="1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2564990" y="3293260"/>
            <a:ext cx="6400800" cy="1947333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BE A JOURNALIST!!!!</a:t>
            </a:r>
            <a:endParaRPr lang="el-GR" sz="44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" b="35019"/>
          <a:stretch/>
        </p:blipFill>
        <p:spPr>
          <a:xfrm>
            <a:off x="4493343" y="5356122"/>
            <a:ext cx="2948448" cy="136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34723" y="1090348"/>
            <a:ext cx="5801784" cy="4351338"/>
          </a:xfrm>
        </p:spPr>
      </p:pic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6"/>
          <a:stretch/>
        </p:blipFill>
        <p:spPr>
          <a:xfrm>
            <a:off x="4781004" y="523120"/>
            <a:ext cx="8042684" cy="564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62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438" y="1066800"/>
            <a:ext cx="6532562" cy="4900613"/>
          </a:xfrm>
        </p:spPr>
      </p:pic>
    </p:spTree>
    <p:extLst>
      <p:ext uri="{BB962C8B-B14F-4D97-AF65-F5344CB8AC3E}">
        <p14:creationId xmlns:p14="http://schemas.microsoft.com/office/powerpoint/2010/main" val="362516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625"/>
            <a:ext cx="6913563" cy="5184775"/>
          </a:xfrm>
        </p:spPr>
      </p:pic>
    </p:spTree>
    <p:extLst>
      <p:ext uri="{BB962C8B-B14F-4D97-AF65-F5344CB8AC3E}">
        <p14:creationId xmlns:p14="http://schemas.microsoft.com/office/powerpoint/2010/main" val="22836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191014-WA0000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0" y="1570038"/>
            <a:ext cx="6137275" cy="3656012"/>
          </a:xfrm>
        </p:spPr>
      </p:pic>
      <p:sp>
        <p:nvSpPr>
          <p:cNvPr id="3" name="TextBox 2"/>
          <p:cNvSpPr txBox="1"/>
          <p:nvPr/>
        </p:nvSpPr>
        <p:spPr>
          <a:xfrm>
            <a:off x="571500" y="1193800"/>
            <a:ext cx="245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TV NEWS VIDEO</a:t>
            </a:r>
            <a:endParaRPr lang="el-GR" sz="2400" b="1" dirty="0"/>
          </a:p>
        </p:txBody>
      </p:sp>
    </p:spTree>
    <p:extLst>
      <p:ext uri="{BB962C8B-B14F-4D97-AF65-F5344CB8AC3E}">
        <p14:creationId xmlns:p14="http://schemas.microsoft.com/office/powerpoint/2010/main" val="383397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500" y="1193800"/>
            <a:ext cx="245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TV NEWS VIDEO</a:t>
            </a:r>
            <a:endParaRPr lang="el-GR" sz="2400" b="1" dirty="0"/>
          </a:p>
        </p:txBody>
      </p:sp>
      <p:pic>
        <p:nvPicPr>
          <p:cNvPr id="3" name="VID-20191014-WA00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3259137" y="1624012"/>
            <a:ext cx="6096000" cy="376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7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500" y="1193800"/>
            <a:ext cx="245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TV NEWS VIDEO</a:t>
            </a:r>
            <a:endParaRPr lang="el-GR" sz="2400" b="1" dirty="0"/>
          </a:p>
        </p:txBody>
      </p:sp>
      <p:pic>
        <p:nvPicPr>
          <p:cNvPr id="3" name="VID-20191014-WA00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2888086" y="1546804"/>
            <a:ext cx="6449039" cy="365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02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500" y="1193800"/>
            <a:ext cx="245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TV NEWS VIDEO</a:t>
            </a:r>
            <a:endParaRPr lang="el-GR" sz="2400" b="1" dirty="0"/>
          </a:p>
        </p:txBody>
      </p:sp>
      <p:pic>
        <p:nvPicPr>
          <p:cNvPr id="4" name="VID-20191014-WA000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37552"/>
          <a:stretch/>
        </p:blipFill>
        <p:spPr>
          <a:xfrm rot="5400000">
            <a:off x="3552836" y="1162040"/>
            <a:ext cx="5749926" cy="41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38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112462"/>
            <a:ext cx="10515600" cy="1325563"/>
          </a:xfrm>
        </p:spPr>
        <p:txBody>
          <a:bodyPr/>
          <a:lstStyle/>
          <a:p>
            <a:r>
              <a:rPr lang="en-US" b="1" dirty="0" smtClean="0"/>
              <a:t>INSTRUCTIONS</a:t>
            </a:r>
            <a:endParaRPr lang="el-GR" b="1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1260140"/>
            <a:ext cx="10515600" cy="5381291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dirty="0" smtClean="0"/>
              <a:t>THE STUDENTS FORMED 8 TEAMS WITH ALL NATIONALITIES IN EACH TEAM</a:t>
            </a:r>
          </a:p>
          <a:p>
            <a:r>
              <a:rPr lang="en-US" dirty="0" smtClean="0"/>
              <a:t>EVERY TEAM HAD A NAME OF AN ANCIENT GREEK GOD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EACH TEAM RECEIVED AN ENVELOP WITH 5 PICTURES, 50 WORDS AND UTILITIES</a:t>
            </a:r>
          </a:p>
          <a:p>
            <a:endParaRPr lang="en-US" dirty="0" smtClean="0"/>
          </a:p>
          <a:p>
            <a:endParaRPr lang="el-GR" dirty="0"/>
          </a:p>
        </p:txBody>
      </p:sp>
      <p:sp>
        <p:nvSpPr>
          <p:cNvPr id="4" name="Ορθογώνιο 3"/>
          <p:cNvSpPr/>
          <p:nvPr/>
        </p:nvSpPr>
        <p:spPr>
          <a:xfrm>
            <a:off x="1845564" y="2957794"/>
            <a:ext cx="1780310" cy="144745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93963" y="4124185"/>
            <a:ext cx="11741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ARTEMIS</a:t>
            </a:r>
            <a:endParaRPr lang="el-GR" sz="1600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506" y="3758581"/>
            <a:ext cx="430062" cy="286584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016" y="3016206"/>
            <a:ext cx="579026" cy="1195519"/>
          </a:xfrm>
          <a:prstGeom prst="rect">
            <a:avLst/>
          </a:prstGeom>
        </p:spPr>
      </p:pic>
      <p:sp>
        <p:nvSpPr>
          <p:cNvPr id="8" name="Ορθογώνιο 7"/>
          <p:cNvSpPr/>
          <p:nvPr/>
        </p:nvSpPr>
        <p:spPr>
          <a:xfrm>
            <a:off x="3882326" y="2957794"/>
            <a:ext cx="1678908" cy="144745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14063" y="4154962"/>
            <a:ext cx="1203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APOLLON</a:t>
            </a:r>
            <a:endParaRPr lang="el-GR" sz="1400" dirty="0"/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226" y="3016206"/>
            <a:ext cx="544474" cy="1236082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493" y="3758581"/>
            <a:ext cx="454110" cy="303443"/>
          </a:xfrm>
          <a:prstGeom prst="rect">
            <a:avLst/>
          </a:prstGeom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8661" y="2957794"/>
            <a:ext cx="1678908" cy="15049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Εικόνα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2512" y="2957794"/>
            <a:ext cx="1667526" cy="1471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307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2502567" y="890337"/>
            <a:ext cx="585085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PICTURES  WERE</a:t>
            </a:r>
          </a:p>
          <a:p>
            <a:endParaRPr lang="en-US" sz="2800" dirty="0" smtClean="0"/>
          </a:p>
          <a:p>
            <a:pPr marL="514350" indent="-514350">
              <a:buAutoNum type="arabicPeriod"/>
            </a:pPr>
            <a:r>
              <a:rPr lang="en-US" sz="2400" dirty="0" smtClean="0"/>
              <a:t>A GOLFER</a:t>
            </a:r>
          </a:p>
          <a:p>
            <a:pPr marL="514350" indent="-514350">
              <a:buAutoNum type="arabicPeriod"/>
            </a:pPr>
            <a:r>
              <a:rPr lang="en-US" sz="2400" dirty="0" smtClean="0"/>
              <a:t>MONEY</a:t>
            </a:r>
          </a:p>
          <a:p>
            <a:pPr marL="514350" indent="-514350">
              <a:buAutoNum type="arabicPeriod"/>
            </a:pPr>
            <a:r>
              <a:rPr lang="en-US" sz="2400" dirty="0" smtClean="0"/>
              <a:t>A COW</a:t>
            </a:r>
          </a:p>
          <a:p>
            <a:pPr marL="514350" indent="-514350">
              <a:buAutoNum type="arabicPeriod"/>
            </a:pPr>
            <a:r>
              <a:rPr lang="en-US" sz="2400" dirty="0" smtClean="0"/>
              <a:t>A PISTOL</a:t>
            </a:r>
          </a:p>
          <a:p>
            <a:pPr marL="514350" indent="-514350">
              <a:buAutoNum type="arabicPeriod"/>
            </a:pPr>
            <a:r>
              <a:rPr lang="en-US" sz="2400" dirty="0" smtClean="0"/>
              <a:t>A SCREAMING PERSON</a:t>
            </a:r>
          </a:p>
          <a:p>
            <a:pPr marL="514350" indent="-514350">
              <a:buAutoNum type="arabicPeriod"/>
            </a:pPr>
            <a:endParaRPr lang="en-US" sz="2800" dirty="0"/>
          </a:p>
          <a:p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66362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4294967295"/>
          </p:nvPr>
        </p:nvSpPr>
        <p:spPr>
          <a:xfrm>
            <a:off x="0" y="2184400"/>
            <a:ext cx="10515600" cy="2603500"/>
          </a:xfrm>
        </p:spPr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TASK TO WRITE 3 HEADLINES FOR THEIR </a:t>
            </a:r>
            <a:r>
              <a:rPr lang="en-US" dirty="0" smtClean="0"/>
              <a:t>NEWSPAPER</a:t>
            </a:r>
            <a:r>
              <a:rPr lang="el-GR" dirty="0" smtClean="0"/>
              <a:t> </a:t>
            </a:r>
            <a:r>
              <a:rPr lang="en-US" dirty="0" smtClean="0"/>
              <a:t>WITH THE GIVEN WORDS</a:t>
            </a:r>
          </a:p>
          <a:p>
            <a:endParaRPr lang="en-US" dirty="0"/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TASK TO MAKE A VIDEO OF TV NEWS WITH THE SAME HEADLINES</a:t>
            </a:r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6634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691063" y="0"/>
            <a:ext cx="6501063" cy="955675"/>
          </a:xfrm>
        </p:spPr>
        <p:txBody>
          <a:bodyPr/>
          <a:lstStyle/>
          <a:p>
            <a:r>
              <a:rPr lang="en-US" b="1" dirty="0" smtClean="0"/>
              <a:t>THE NEWS PAPERS!!!!</a:t>
            </a:r>
            <a:endParaRPr lang="el-GR" b="1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" b="2721"/>
          <a:stretch/>
        </p:blipFill>
        <p:spPr>
          <a:xfrm rot="5400000">
            <a:off x="2752977" y="1745997"/>
            <a:ext cx="5508627" cy="3927985"/>
          </a:xfrm>
        </p:spPr>
      </p:pic>
    </p:spTree>
    <p:extLst>
      <p:ext uri="{BB962C8B-B14F-4D97-AF65-F5344CB8AC3E}">
        <p14:creationId xmlns:p14="http://schemas.microsoft.com/office/powerpoint/2010/main" val="236144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8" b="2884"/>
          <a:stretch/>
        </p:blipFill>
        <p:spPr>
          <a:xfrm rot="5400000">
            <a:off x="0" y="1116013"/>
            <a:ext cx="6397625" cy="4522787"/>
          </a:xfrm>
        </p:spPr>
      </p:pic>
    </p:spTree>
    <p:extLst>
      <p:ext uri="{BB962C8B-B14F-4D97-AF65-F5344CB8AC3E}">
        <p14:creationId xmlns:p14="http://schemas.microsoft.com/office/powerpoint/2010/main" val="203592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6" r="5965"/>
          <a:stretch/>
        </p:blipFill>
        <p:spPr>
          <a:xfrm rot="5400000">
            <a:off x="5756275" y="933450"/>
            <a:ext cx="6435725" cy="4851400"/>
          </a:xfr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133" y="945623"/>
            <a:ext cx="6434665" cy="482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74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28889" y="1427162"/>
            <a:ext cx="5422900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84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2" b="1699"/>
          <a:stretch/>
        </p:blipFill>
        <p:spPr>
          <a:xfrm>
            <a:off x="2382515" y="757310"/>
            <a:ext cx="7707477" cy="5592689"/>
          </a:xfrm>
        </p:spPr>
      </p:pic>
    </p:spTree>
    <p:extLst>
      <p:ext uri="{BB962C8B-B14F-4D97-AF65-F5344CB8AC3E}">
        <p14:creationId xmlns:p14="http://schemas.microsoft.com/office/powerpoint/2010/main" val="399493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Řez">
  <a:themeElements>
    <a:clrScheme name="Řez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Řez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Řez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97</TotalTime>
  <Words>100</Words>
  <Application>Microsoft Office PowerPoint</Application>
  <PresentationFormat>Širokoúhlá obrazovka</PresentationFormat>
  <Paragraphs>28</Paragraphs>
  <Slides>16</Slides>
  <Notes>0</Notes>
  <HiddenSlides>0</HiddenSlides>
  <MMClips>4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19" baseType="lpstr">
      <vt:lpstr>Century Gothic</vt:lpstr>
      <vt:lpstr>Wingdings 3</vt:lpstr>
      <vt:lpstr>Řez</vt:lpstr>
      <vt:lpstr>ICE BREAKING ACTIVITY</vt:lpstr>
      <vt:lpstr>INSTRUCTIONS</vt:lpstr>
      <vt:lpstr>Prezentace aplikace PowerPoint</vt:lpstr>
      <vt:lpstr>Prezentace aplikace PowerPoint</vt:lpstr>
      <vt:lpstr>THE NEWS PAPERS!!!!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ICE BREAKING ACTIVITY</dc:title>
  <dc:creator>Lena Stavraki</dc:creator>
  <cp:lastModifiedBy>Lenka Lexová</cp:lastModifiedBy>
  <cp:revision>15</cp:revision>
  <dcterms:created xsi:type="dcterms:W3CDTF">2019-10-23T17:19:51Z</dcterms:created>
  <dcterms:modified xsi:type="dcterms:W3CDTF">2019-10-26T09:48:01Z</dcterms:modified>
</cp:coreProperties>
</file>